
<file path=[Content_Types].xml><?xml version="1.0" encoding="utf-8"?>
<Types xmlns="http://schemas.openxmlformats.org/package/2006/content-types">
  <Default Extension="png" ContentType="image/png"/>
  <Default Extension="svg" ContentType="image/sv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15" d="100"/>
          <a:sy n="115" d="100"/>
        </p:scale>
        <p:origin x="858" y="108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 Putt" userId="807d6ebec992dd0f" providerId="LiveId" clId="{C9964E43-1FBD-4A18-A236-BE89B86AC906}"/>
    <pc:docChg chg="custSel modSld">
      <pc:chgData name="Jack Putt" userId="807d6ebec992dd0f" providerId="LiveId" clId="{C9964E43-1FBD-4A18-A236-BE89B86AC906}" dt="2024-05-14T15:28:18.820" v="6" actId="478"/>
      <pc:docMkLst>
        <pc:docMk/>
      </pc:docMkLst>
      <pc:sldChg chg="delSp mod">
        <pc:chgData name="Jack Putt" userId="807d6ebec992dd0f" providerId="LiveId" clId="{C9964E43-1FBD-4A18-A236-BE89B86AC906}" dt="2024-05-14T15:28:18.820" v="6" actId="478"/>
        <pc:sldMkLst>
          <pc:docMk/>
          <pc:sldMk cId="21675367" sldId="261"/>
        </pc:sldMkLst>
        <pc:spChg chg="del">
          <ac:chgData name="Jack Putt" userId="807d6ebec992dd0f" providerId="LiveId" clId="{C9964E43-1FBD-4A18-A236-BE89B86AC906}" dt="2024-05-14T15:28:18.820" v="6" actId="478"/>
          <ac:spMkLst>
            <pc:docMk/>
            <pc:sldMk cId="21675367" sldId="261"/>
            <ac:spMk id="30" creationId="{F6FCF8FA-A570-49D5-B174-2D52695ECD24}"/>
          </ac:spMkLst>
        </pc:spChg>
        <pc:spChg chg="del">
          <ac:chgData name="Jack Putt" userId="807d6ebec992dd0f" providerId="LiveId" clId="{C9964E43-1FBD-4A18-A236-BE89B86AC906}" dt="2024-05-14T15:28:17.893" v="5" actId="478"/>
          <ac:spMkLst>
            <pc:docMk/>
            <pc:sldMk cId="21675367" sldId="261"/>
            <ac:spMk id="33" creationId="{3DD73B88-8754-4BD2-8C72-D6AF4B380909}"/>
          </ac:spMkLst>
        </pc:spChg>
        <pc:spChg chg="del">
          <ac:chgData name="Jack Putt" userId="807d6ebec992dd0f" providerId="LiveId" clId="{C9964E43-1FBD-4A18-A236-BE89B86AC906}" dt="2024-05-14T15:28:16.988" v="4" actId="478"/>
          <ac:spMkLst>
            <pc:docMk/>
            <pc:sldMk cId="21675367" sldId="261"/>
            <ac:spMk id="36" creationId="{B791CF84-E7DC-4F48-9147-B3BFD59DC343}"/>
          </ac:spMkLst>
        </pc:spChg>
        <pc:spChg chg="del">
          <ac:chgData name="Jack Putt" userId="807d6ebec992dd0f" providerId="LiveId" clId="{C9964E43-1FBD-4A18-A236-BE89B86AC906}" dt="2024-05-14T15:28:16.123" v="3" actId="478"/>
          <ac:spMkLst>
            <pc:docMk/>
            <pc:sldMk cId="21675367" sldId="261"/>
            <ac:spMk id="39" creationId="{9AC8BB08-1DF0-4AF4-9FD7-B2BD0FAB99CC}"/>
          </ac:spMkLst>
        </pc:spChg>
        <pc:spChg chg="del">
          <ac:chgData name="Jack Putt" userId="807d6ebec992dd0f" providerId="LiveId" clId="{C9964E43-1FBD-4A18-A236-BE89B86AC906}" dt="2024-05-14T15:28:15.194" v="2" actId="478"/>
          <ac:spMkLst>
            <pc:docMk/>
            <pc:sldMk cId="21675367" sldId="261"/>
            <ac:spMk id="42" creationId="{4AAAB599-675A-4770-A334-F88A3123A13C}"/>
          </ac:spMkLst>
        </pc:spChg>
        <pc:spChg chg="del">
          <ac:chgData name="Jack Putt" userId="807d6ebec992dd0f" providerId="LiveId" clId="{C9964E43-1FBD-4A18-A236-BE89B86AC906}" dt="2024-05-14T15:28:14.148" v="1" actId="478"/>
          <ac:spMkLst>
            <pc:docMk/>
            <pc:sldMk cId="21675367" sldId="261"/>
            <ac:spMk id="49" creationId="{5479DF8F-0560-4C70-9EA2-353442947E89}"/>
          </ac:spMkLst>
        </pc:spChg>
        <pc:spChg chg="del">
          <ac:chgData name="Jack Putt" userId="807d6ebec992dd0f" providerId="LiveId" clId="{C9964E43-1FBD-4A18-A236-BE89B86AC906}" dt="2024-05-14T15:28:12.377" v="0" actId="478"/>
          <ac:spMkLst>
            <pc:docMk/>
            <pc:sldMk cId="21675367" sldId="261"/>
            <ac:spMk id="52" creationId="{6E46A8B9-D32D-49DC-A7E5-A1730CAE82F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0.22</c:v>
                </c:pt>
                <c:pt idx="1">
                  <c:v>0.17</c:v>
                </c:pt>
                <c:pt idx="2">
                  <c:v>0.6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0.35</c:v>
                </c:pt>
                <c:pt idx="1">
                  <c:v>0.28999999999999998</c:v>
                </c:pt>
                <c:pt idx="2">
                  <c:v>0.36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0.49</c:v>
                </c:pt>
                <c:pt idx="1">
                  <c:v>0.33</c:v>
                </c:pt>
                <c:pt idx="2">
                  <c:v>0.18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0.45</c:v>
                </c:pt>
                <c:pt idx="1">
                  <c:v>0.32</c:v>
                </c:pt>
                <c:pt idx="2">
                  <c:v>0.22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</c:v>
                </c:pt>
                <c:pt idx="1">
                  <c:v>0.41</c:v>
                </c:pt>
                <c:pt idx="2">
                  <c:v>0.2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</c:v>
                </c:pt>
                <c:pt idx="1">
                  <c:v>0.24</c:v>
                </c:pt>
                <c:pt idx="2">
                  <c:v>0.56000000000000005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0.04</c:v>
                </c:pt>
                <c:pt idx="1">
                  <c:v>0.17</c:v>
                </c:pt>
                <c:pt idx="2">
                  <c:v>0.79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0.13</c:v>
                </c:pt>
                <c:pt idx="1">
                  <c:v>0.21</c:v>
                </c:pt>
                <c:pt idx="2">
                  <c:v>0.4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</c:v>
                </c:pt>
                <c:pt idx="1">
                  <c:v>0.39</c:v>
                </c:pt>
                <c:pt idx="2">
                  <c:v>0.33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0.65</c:v>
                </c:pt>
                <c:pt idx="1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0.85</c:v>
                </c:pt>
                <c:pt idx="1">
                  <c:v>0.15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</c:v>
                </c:pt>
                <c:pt idx="1">
                  <c:v>0.24</c:v>
                </c:pt>
                <c:pt idx="2">
                  <c:v>0.56000000000000005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0.46</c:v>
                </c:pt>
                <c:pt idx="1">
                  <c:v>0.35</c:v>
                </c:pt>
                <c:pt idx="2">
                  <c:v>0.19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0.36</c:v>
                </c:pt>
                <c:pt idx="1">
                  <c:v>0.35</c:v>
                </c:pt>
                <c:pt idx="2">
                  <c:v>0.28999999999999998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 cstate="hqprint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G82702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G82702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4480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Green Porch Medical Partnership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5486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Green Porch Med Centre, Green Porch Close, Sittingbourne ME10 2HA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25%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327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G82702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https://gp-patient.co.uk/PatientExperiences?practicecode=G82702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02191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22013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 Porch Medical Partnership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69%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65%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85%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33%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21%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40%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44%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4480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Green Porch Medical Partnership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5486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Green Porch Med Centre, Green Porch Close, Sittingbourne ME10 2HA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G82702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25%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327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https://gp-patient.co.uk/PatientExperiences?practicecode=G82702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 Porch Medical Partnership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71%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81%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64%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82%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78%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80%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44%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purl.org/dc/elements/1.1/"/>
    <ds:schemaRef ds:uri="cccaf3ac-2de9-44d4-aa31-54302fceb5f7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sharepoint/v3"/>
    <ds:schemaRef ds:uri="8fb53b4f-1204-4cd9-8a55-a9d7af4fbf3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9d2b163f-2795-4980-a00f-d619f53f7de8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564</Words>
  <Application>Microsoft Office PowerPoint</Application>
  <PresentationFormat>Widescreen</PresentationFormat>
  <Paragraphs>198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HelveticaNeueLT Std Lt Cn</vt:lpstr>
      <vt:lpstr>Segoe UI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Reeves Nicola (Green Porch Medical Centre)</cp:lastModifiedBy>
  <cp:revision>234</cp:revision>
  <dcterms:created xsi:type="dcterms:W3CDTF">2022-02-15T10:00:54Z</dcterms:created>
  <dcterms:modified xsi:type="dcterms:W3CDTF">2025-01-24T11:37:57Z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